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5" d="100"/>
          <a:sy n="75" d="100"/>
        </p:scale>
        <p:origin x="-10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62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5828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283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702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598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430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267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065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111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069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94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6C810-5499-4DD0-9452-1AEB66682173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7FD33-C23C-4D6F-9B81-687ACC3F2B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59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Research Idea: Interference of text with background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thelanguagefellow.com</a:t>
            </a:r>
          </a:p>
          <a:p>
            <a:r>
              <a:rPr lang="en-IN" dirty="0" smtClean="0"/>
              <a:t>See </a:t>
            </a:r>
            <a:r>
              <a:rPr lang="en-IN" dirty="0" err="1" smtClean="0"/>
              <a:t>Instagram</a:t>
            </a:r>
            <a:r>
              <a:rPr lang="en-IN" dirty="0" smtClean="0"/>
              <a:t> channel for examples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5280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06735_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50" y="0"/>
            <a:ext cx="54975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7004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06738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5" y="0"/>
            <a:ext cx="55435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6022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194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0"/>
            <a:ext cx="51562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9911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williammorris-068-nap_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25" y="0"/>
            <a:ext cx="46799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755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williammorris-072-nap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3" y="0"/>
            <a:ext cx="54514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86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6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38" y="0"/>
            <a:ext cx="55213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40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109416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63" y="0"/>
            <a:ext cx="54752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219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146520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54356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21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162308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5" y="0"/>
            <a:ext cx="7205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990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2459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0"/>
            <a:ext cx="53832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45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06732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63" y="0"/>
            <a:ext cx="55260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608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06733-jj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3" y="0"/>
            <a:ext cx="55149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526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42-3067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25" y="0"/>
            <a:ext cx="53657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0377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On-screen Show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Research Idea: Interference of text with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Idea: Interference of text with background</dc:title>
  <dc:creator>bharat</dc:creator>
  <cp:lastModifiedBy>bharat</cp:lastModifiedBy>
  <cp:revision>1</cp:revision>
  <dcterms:created xsi:type="dcterms:W3CDTF">2026-07-27T07:37:22Z</dcterms:created>
  <dcterms:modified xsi:type="dcterms:W3CDTF">2026-07-27T07:38:44Z</dcterms:modified>
</cp:coreProperties>
</file>