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276" y="-2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viewProps" Target="view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theme" Target="theme/theme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presProps" Target="presProps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499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760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871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005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79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881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298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58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081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521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2199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A5D55-040F-4635-8587-2DCF8A82CC89}" type="datetimeFigureOut">
              <a:rPr lang="en-IN" smtClean="0"/>
              <a:t>27-07-2026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E0998-7861-4750-AAED-9B5870170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422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English sentences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t</a:t>
            </a:r>
            <a:r>
              <a:rPr lang="en-IN" dirty="0" smtClean="0"/>
              <a:t>helanguagefellow.com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74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71658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097001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915059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22548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37427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74942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430854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39059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350885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37047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651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69332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66369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79356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15847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 (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333030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99671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044114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994072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253055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723918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051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9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063724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95679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913665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57179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 (9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3120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1125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65444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64238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32546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9212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7161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419809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720178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204950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46610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285810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99278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50314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796755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3142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467864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174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262274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10293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495704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311098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0286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693768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360677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829291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1456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38120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23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75465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283308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508987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43181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70642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762035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533508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61989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31799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62167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9403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49697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066127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315449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046910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16475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14233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458422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909470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267926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0209561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3411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320510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580974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22525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6589832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97380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317950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885286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200881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287041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18809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131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146104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7393221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19133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511563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32181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2743762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069814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6406366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8386456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647177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589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584201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47746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99976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4322287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417161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937637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019350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3470584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37154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3688855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789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-words from the chapter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8249" y="-171400"/>
            <a:ext cx="15060494" cy="7200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232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9223139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508002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01447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55375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3032817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08892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002684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4622522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0455067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440035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7042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4853470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709648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88219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3117665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173338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958869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75962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164433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3690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6105621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554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14838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0727571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354744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3968456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755817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892149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5256883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9759373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6659050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230867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032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455827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886295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759501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609649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1932173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158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3232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642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3189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90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578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873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-think about thes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9766" y="0"/>
            <a:ext cx="14343528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648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2872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6297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394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483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73710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8353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568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3877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905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788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33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01434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4050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1523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2639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16374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95666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10890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55061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8585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2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87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3482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392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91024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2401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32734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24334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03944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82983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3362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94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0913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44779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72656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77079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1114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0298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43499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043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93768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96991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4341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95832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9693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56249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42118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8171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552336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47249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63193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89278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72654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2046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302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86423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64314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2486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 (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64240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68012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67607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46292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86925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7726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86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6893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71800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 (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8915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71997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969625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 - Copy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13342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 - Copy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446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 - Copy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7674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 - Copy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39249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 - Copy (6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3284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 - Cop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2546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On-screen Show (4:3)</PresentationFormat>
  <Paragraphs>2</Paragraphs>
  <Slides>234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234</vt:i4>
      </vt:variant>
    </vt:vector>
  </HeadingPairs>
  <TitlesOfParts>
    <vt:vector size="235" baseType="lpstr">
      <vt:lpstr>Office Theme</vt:lpstr>
      <vt:lpstr>English sentences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sentences</dc:title>
  <dc:creator>bharat</dc:creator>
  <cp:lastModifiedBy>bharat</cp:lastModifiedBy>
  <cp:revision>1</cp:revision>
  <dcterms:created xsi:type="dcterms:W3CDTF">2026-07-27T07:25:44Z</dcterms:created>
  <dcterms:modified xsi:type="dcterms:W3CDTF">2026-07-27T07:27:18Z</dcterms:modified>
</cp:coreProperties>
</file>